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279" d="100"/>
          <a:sy n="279" d="100"/>
        </p:scale>
        <p:origin x="3252" y="21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3C2D3-E03F-4601-9DEF-131328E6A4AA}" type="datetimeFigureOut">
              <a:rPr lang="ko-KR" altLang="en-US" smtClean="0"/>
              <a:t>2015-07-21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9002E-A387-4B78-8456-CB0F8F254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까사밀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8715" y="0"/>
            <a:ext cx="4986570" cy="68580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071670" y="0"/>
            <a:ext cx="2143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00232" y="0"/>
            <a:ext cx="2857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Registered User</dc:creator>
  <cp:lastModifiedBy>Registered User</cp:lastModifiedBy>
  <cp:revision>1</cp:revision>
  <dcterms:created xsi:type="dcterms:W3CDTF">2015-07-21T06:21:07Z</dcterms:created>
  <dcterms:modified xsi:type="dcterms:W3CDTF">2015-07-21T07:59:40Z</dcterms:modified>
</cp:coreProperties>
</file>