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228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3832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2446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0406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2532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4572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4649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984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390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086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115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567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5D92D-2222-406A-91F7-28934DA22E3B}" type="datetimeFigureOut">
              <a:rPr lang="ko-KR" altLang="en-US" smtClean="0"/>
              <a:pPr/>
              <a:t>2017-01-23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F419D-87C2-4ABF-A6F7-348265507C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43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" y="219075"/>
            <a:ext cx="6115050" cy="870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3717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113" y="204788"/>
            <a:ext cx="6581775" cy="873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38473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223838"/>
            <a:ext cx="6143625" cy="869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6590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5" y="214313"/>
            <a:ext cx="6076950" cy="871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80972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219075"/>
            <a:ext cx="6143625" cy="870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6207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813" y="214313"/>
            <a:ext cx="6048375" cy="871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4005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화면 슬라이드 쇼(4:3)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user1</cp:lastModifiedBy>
  <cp:revision>1</cp:revision>
  <dcterms:created xsi:type="dcterms:W3CDTF">2017-01-23T07:03:48Z</dcterms:created>
  <dcterms:modified xsi:type="dcterms:W3CDTF">2017-01-23T07:24:52Z</dcterms:modified>
</cp:coreProperties>
</file>